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Inter Bold" charset="1" panose="020B0802030000000004"/>
      <p:regular r:id="rId27"/>
    </p:embeddedFont>
    <p:embeddedFont>
      <p:font typeface="Inter Light" charset="1" panose="02000503000000020004"/>
      <p:regular r:id="rId28"/>
    </p:embeddedFont>
    <p:embeddedFont>
      <p:font typeface="Source Han Sans KR" charset="1" panose="020B0400000000000000"/>
      <p:regular r:id="rId29"/>
    </p:embeddedFont>
    <p:embeddedFont>
      <p:font typeface="Jeju Hallasan" charset="1" panose="02000300000000000000"/>
      <p:regular r:id="rId30"/>
    </p:embeddedFont>
    <p:embeddedFont>
      <p:font typeface="Inter" charset="1" panose="020B0502030000000004"/>
      <p:regular r:id="rId31"/>
    </p:embeddedFont>
    <p:embeddedFont>
      <p:font typeface="Nanum Gothic Bold" charset="1" panose="020D0804000000000000"/>
      <p:regular r:id="rId32"/>
    </p:embeddedFont>
    <p:embeddedFont>
      <p:font typeface="Seoul Hangang Bold" charset="1" panose="02020603020101020101"/>
      <p:regular r:id="rId33"/>
    </p:embeddedFont>
    <p:embeddedFont>
      <p:font typeface="Iropke Batang" charset="1" panose="020B0600000101010101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64663" y="3860188"/>
            <a:ext cx="3358675" cy="180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b="true" sz="104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 P 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377674"/>
            <a:ext cx="631428" cy="46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  <a:spcBef>
                <a:spcPct val="0"/>
              </a:spcBef>
            </a:pPr>
            <a:r>
              <a:rPr lang="en-US" b="true" sz="270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188361" y="978578"/>
            <a:ext cx="1932980" cy="34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b="true" sz="2002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KEY PROJECTS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945446"/>
            <a:ext cx="2050157" cy="46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신성진 (팀장)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12161" y="5828007"/>
            <a:ext cx="466367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Autonomous Property Technology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382716"/>
            <a:ext cx="1029494" cy="46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김건우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24619"/>
            <a:ext cx="1029494" cy="46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김바회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66523"/>
            <a:ext cx="1029494" cy="46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최명수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01342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26247"/>
            <a:ext cx="184100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백엔드 개발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26397"/>
            <a:ext cx="7611066" cy="4281225"/>
          </a:xfrm>
          <a:custGeom>
            <a:avLst/>
            <a:gdLst/>
            <a:ahLst/>
            <a:cxnLst/>
            <a:rect r="r" b="b" t="t" l="l"/>
            <a:pathLst>
              <a:path h="4281225" w="7611066">
                <a:moveTo>
                  <a:pt x="0" y="0"/>
                </a:moveTo>
                <a:lnTo>
                  <a:pt x="7611066" y="0"/>
                </a:lnTo>
                <a:lnTo>
                  <a:pt x="7611066" y="4281225"/>
                </a:lnTo>
                <a:lnTo>
                  <a:pt x="0" y="428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48234" y="2926397"/>
            <a:ext cx="7611066" cy="4281225"/>
          </a:xfrm>
          <a:custGeom>
            <a:avLst/>
            <a:gdLst/>
            <a:ahLst/>
            <a:cxnLst/>
            <a:rect r="r" b="b" t="t" l="l"/>
            <a:pathLst>
              <a:path h="4281225" w="7611066">
                <a:moveTo>
                  <a:pt x="0" y="0"/>
                </a:moveTo>
                <a:lnTo>
                  <a:pt x="7611066" y="0"/>
                </a:lnTo>
                <a:lnTo>
                  <a:pt x="7611066" y="4281225"/>
                </a:lnTo>
                <a:lnTo>
                  <a:pt x="0" y="428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26247"/>
            <a:ext cx="149046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머신 러닝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323730" y="3569473"/>
            <a:ext cx="8925683" cy="5020697"/>
          </a:xfrm>
          <a:custGeom>
            <a:avLst/>
            <a:gdLst/>
            <a:ahLst/>
            <a:cxnLst/>
            <a:rect r="r" b="b" t="t" l="l"/>
            <a:pathLst>
              <a:path h="5020697" w="8925683">
                <a:moveTo>
                  <a:pt x="0" y="0"/>
                </a:moveTo>
                <a:lnTo>
                  <a:pt x="8925683" y="0"/>
                </a:lnTo>
                <a:lnTo>
                  <a:pt x="8925683" y="5020696"/>
                </a:lnTo>
                <a:lnTo>
                  <a:pt x="0" y="502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7860" y="2901342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8" y="0"/>
                </a:lnTo>
                <a:lnTo>
                  <a:pt x="35757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26247"/>
            <a:ext cx="711745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ROS 개발 - 경비 차량  물체 인식 및 서버 저장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230265" y="2901342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26247"/>
            <a:ext cx="580082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ROS 개발 - 경비 차량 수동 제어 패널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502174" y="3052154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53902" y="3052154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26247"/>
            <a:ext cx="494694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ROS 개발 - 택배 차량 QR 인식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78" y="1709261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45497"/>
            <a:ext cx="7013338" cy="5081051"/>
          </a:xfrm>
          <a:custGeom>
            <a:avLst/>
            <a:gdLst/>
            <a:ahLst/>
            <a:cxnLst/>
            <a:rect r="r" b="b" t="t" l="l"/>
            <a:pathLst>
              <a:path h="5081051" w="7013338">
                <a:moveTo>
                  <a:pt x="0" y="0"/>
                </a:moveTo>
                <a:lnTo>
                  <a:pt x="7013338" y="0"/>
                </a:lnTo>
                <a:lnTo>
                  <a:pt x="7013338" y="5081051"/>
                </a:lnTo>
                <a:lnTo>
                  <a:pt x="0" y="5081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7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13501" y="3450066"/>
            <a:ext cx="7045799" cy="4976482"/>
          </a:xfrm>
          <a:custGeom>
            <a:avLst/>
            <a:gdLst/>
            <a:ahLst/>
            <a:cxnLst/>
            <a:rect r="r" b="b" t="t" l="l"/>
            <a:pathLst>
              <a:path h="4976482" w="7045799">
                <a:moveTo>
                  <a:pt x="0" y="0"/>
                </a:moveTo>
                <a:lnTo>
                  <a:pt x="7045799" y="0"/>
                </a:lnTo>
                <a:lnTo>
                  <a:pt x="7045799" y="4976482"/>
                </a:lnTo>
                <a:lnTo>
                  <a:pt x="0" y="4976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56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26247"/>
            <a:ext cx="563830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ARDUINO 개발 - 차단기 개폐 버튼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7860" y="2926397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8" y="0"/>
                </a:lnTo>
                <a:lnTo>
                  <a:pt x="35757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90723" y="3376680"/>
            <a:ext cx="7268577" cy="4928702"/>
          </a:xfrm>
          <a:custGeom>
            <a:avLst/>
            <a:gdLst/>
            <a:ahLst/>
            <a:cxnLst/>
            <a:rect r="r" b="b" t="t" l="l"/>
            <a:pathLst>
              <a:path h="4928702" w="7268577">
                <a:moveTo>
                  <a:pt x="0" y="0"/>
                </a:moveTo>
                <a:lnTo>
                  <a:pt x="7268577" y="0"/>
                </a:lnTo>
                <a:lnTo>
                  <a:pt x="7268577" y="4928702"/>
                </a:lnTo>
                <a:lnTo>
                  <a:pt x="0" y="492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54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80845" y="2901342"/>
            <a:ext cx="3763155" cy="6356958"/>
          </a:xfrm>
          <a:custGeom>
            <a:avLst/>
            <a:gdLst/>
            <a:ahLst/>
            <a:cxnLst/>
            <a:rect r="r" b="b" t="t" l="l"/>
            <a:pathLst>
              <a:path h="6356958" w="3763155">
                <a:moveTo>
                  <a:pt x="0" y="0"/>
                </a:moveTo>
                <a:lnTo>
                  <a:pt x="3763155" y="0"/>
                </a:lnTo>
                <a:lnTo>
                  <a:pt x="37631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0031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8225" y="1726247"/>
            <a:ext cx="844004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ARDUINO 개발 - 초음파 센서  &amp;  주민 인식 자동 개폐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4266" y="2729347"/>
            <a:ext cx="5333156" cy="2646579"/>
          </a:xfrm>
          <a:custGeom>
            <a:avLst/>
            <a:gdLst/>
            <a:ahLst/>
            <a:cxnLst/>
            <a:rect r="r" b="b" t="t" l="l"/>
            <a:pathLst>
              <a:path h="2646579" w="5333156">
                <a:moveTo>
                  <a:pt x="0" y="0"/>
                </a:moveTo>
                <a:lnTo>
                  <a:pt x="5333156" y="0"/>
                </a:lnTo>
                <a:lnTo>
                  <a:pt x="5333156" y="2646578"/>
                </a:lnTo>
                <a:lnTo>
                  <a:pt x="0" y="2646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56837" y="2773864"/>
            <a:ext cx="5153741" cy="2557544"/>
          </a:xfrm>
          <a:custGeom>
            <a:avLst/>
            <a:gdLst/>
            <a:ahLst/>
            <a:cxnLst/>
            <a:rect r="r" b="b" t="t" l="l"/>
            <a:pathLst>
              <a:path h="2557544" w="5153741">
                <a:moveTo>
                  <a:pt x="0" y="0"/>
                </a:moveTo>
                <a:lnTo>
                  <a:pt x="5153741" y="0"/>
                </a:lnTo>
                <a:lnTo>
                  <a:pt x="5153741" y="2557544"/>
                </a:lnTo>
                <a:lnTo>
                  <a:pt x="0" y="255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11983" y="6656239"/>
            <a:ext cx="5243448" cy="2602061"/>
          </a:xfrm>
          <a:custGeom>
            <a:avLst/>
            <a:gdLst/>
            <a:ahLst/>
            <a:cxnLst/>
            <a:rect r="r" b="b" t="t" l="l"/>
            <a:pathLst>
              <a:path h="2602061" w="5243448">
                <a:moveTo>
                  <a:pt x="0" y="0"/>
                </a:moveTo>
                <a:lnTo>
                  <a:pt x="5243449" y="0"/>
                </a:lnTo>
                <a:lnTo>
                  <a:pt x="5243449" y="2602061"/>
                </a:lnTo>
                <a:lnTo>
                  <a:pt x="0" y="2602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4266" y="6611721"/>
            <a:ext cx="5333156" cy="2646579"/>
          </a:xfrm>
          <a:custGeom>
            <a:avLst/>
            <a:gdLst/>
            <a:ahLst/>
            <a:cxnLst/>
            <a:rect r="r" b="b" t="t" l="l"/>
            <a:pathLst>
              <a:path h="2646579" w="5333156">
                <a:moveTo>
                  <a:pt x="0" y="0"/>
                </a:moveTo>
                <a:lnTo>
                  <a:pt x="5333156" y="0"/>
                </a:lnTo>
                <a:lnTo>
                  <a:pt x="5333156" y="2646579"/>
                </a:lnTo>
                <a:lnTo>
                  <a:pt x="0" y="2646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26144" y="2773864"/>
            <a:ext cx="5153741" cy="2557544"/>
          </a:xfrm>
          <a:custGeom>
            <a:avLst/>
            <a:gdLst/>
            <a:ahLst/>
            <a:cxnLst/>
            <a:rect r="r" b="b" t="t" l="l"/>
            <a:pathLst>
              <a:path h="2557544" w="5153741">
                <a:moveTo>
                  <a:pt x="0" y="0"/>
                </a:moveTo>
                <a:lnTo>
                  <a:pt x="5153741" y="0"/>
                </a:lnTo>
                <a:lnTo>
                  <a:pt x="5153741" y="2557544"/>
                </a:lnTo>
                <a:lnTo>
                  <a:pt x="0" y="2557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26144" y="6611721"/>
            <a:ext cx="5153741" cy="2557544"/>
          </a:xfrm>
          <a:custGeom>
            <a:avLst/>
            <a:gdLst/>
            <a:ahLst/>
            <a:cxnLst/>
            <a:rect r="r" b="b" t="t" l="l"/>
            <a:pathLst>
              <a:path h="2557544" w="5153741">
                <a:moveTo>
                  <a:pt x="0" y="0"/>
                </a:moveTo>
                <a:lnTo>
                  <a:pt x="5153741" y="0"/>
                </a:lnTo>
                <a:lnTo>
                  <a:pt x="5153741" y="2557544"/>
                </a:lnTo>
                <a:lnTo>
                  <a:pt x="0" y="25575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726247"/>
            <a:ext cx="757237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웹페이지 동작 - 메인 페이지, 로그인 및 회원가입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29347"/>
            <a:ext cx="5333156" cy="2646579"/>
          </a:xfrm>
          <a:custGeom>
            <a:avLst/>
            <a:gdLst/>
            <a:ahLst/>
            <a:cxnLst/>
            <a:rect r="r" b="b" t="t" l="l"/>
            <a:pathLst>
              <a:path h="2646579" w="5333156">
                <a:moveTo>
                  <a:pt x="0" y="0"/>
                </a:moveTo>
                <a:lnTo>
                  <a:pt x="5333156" y="0"/>
                </a:lnTo>
                <a:lnTo>
                  <a:pt x="5333156" y="2646578"/>
                </a:lnTo>
                <a:lnTo>
                  <a:pt x="0" y="2646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77422" y="2729347"/>
            <a:ext cx="5333156" cy="2646579"/>
          </a:xfrm>
          <a:custGeom>
            <a:avLst/>
            <a:gdLst/>
            <a:ahLst/>
            <a:cxnLst/>
            <a:rect r="r" b="b" t="t" l="l"/>
            <a:pathLst>
              <a:path h="2646579" w="5333156">
                <a:moveTo>
                  <a:pt x="0" y="0"/>
                </a:moveTo>
                <a:lnTo>
                  <a:pt x="5333156" y="0"/>
                </a:lnTo>
                <a:lnTo>
                  <a:pt x="5333156" y="2646578"/>
                </a:lnTo>
                <a:lnTo>
                  <a:pt x="0" y="2646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611721"/>
            <a:ext cx="5333156" cy="2646579"/>
          </a:xfrm>
          <a:custGeom>
            <a:avLst/>
            <a:gdLst/>
            <a:ahLst/>
            <a:cxnLst/>
            <a:rect r="r" b="b" t="t" l="l"/>
            <a:pathLst>
              <a:path h="2646579" w="5333156">
                <a:moveTo>
                  <a:pt x="0" y="0"/>
                </a:moveTo>
                <a:lnTo>
                  <a:pt x="5333156" y="0"/>
                </a:lnTo>
                <a:lnTo>
                  <a:pt x="5333156" y="2646579"/>
                </a:lnTo>
                <a:lnTo>
                  <a:pt x="0" y="2646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77422" y="6611721"/>
            <a:ext cx="5333156" cy="2646579"/>
          </a:xfrm>
          <a:custGeom>
            <a:avLst/>
            <a:gdLst/>
            <a:ahLst/>
            <a:cxnLst/>
            <a:rect r="r" b="b" t="t" l="l"/>
            <a:pathLst>
              <a:path h="2646579" w="5333156">
                <a:moveTo>
                  <a:pt x="0" y="0"/>
                </a:moveTo>
                <a:lnTo>
                  <a:pt x="5333156" y="0"/>
                </a:lnTo>
                <a:lnTo>
                  <a:pt x="5333156" y="2646579"/>
                </a:lnTo>
                <a:lnTo>
                  <a:pt x="0" y="2646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26144" y="2729347"/>
            <a:ext cx="5333156" cy="2646579"/>
          </a:xfrm>
          <a:custGeom>
            <a:avLst/>
            <a:gdLst/>
            <a:ahLst/>
            <a:cxnLst/>
            <a:rect r="r" b="b" t="t" l="l"/>
            <a:pathLst>
              <a:path h="2646579" w="5333156">
                <a:moveTo>
                  <a:pt x="0" y="0"/>
                </a:moveTo>
                <a:lnTo>
                  <a:pt x="5333156" y="0"/>
                </a:lnTo>
                <a:lnTo>
                  <a:pt x="5333156" y="2646578"/>
                </a:lnTo>
                <a:lnTo>
                  <a:pt x="0" y="2646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24878" y="6611721"/>
            <a:ext cx="5333156" cy="2646579"/>
          </a:xfrm>
          <a:custGeom>
            <a:avLst/>
            <a:gdLst/>
            <a:ahLst/>
            <a:cxnLst/>
            <a:rect r="r" b="b" t="t" l="l"/>
            <a:pathLst>
              <a:path h="2646579" w="5333156">
                <a:moveTo>
                  <a:pt x="0" y="0"/>
                </a:moveTo>
                <a:lnTo>
                  <a:pt x="5333156" y="0"/>
                </a:lnTo>
                <a:lnTo>
                  <a:pt x="5333156" y="2646579"/>
                </a:lnTo>
                <a:lnTo>
                  <a:pt x="0" y="2646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726247"/>
            <a:ext cx="581779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웹페이지 동작 - 일반 주민 : 택배 관리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476789" y="2890809"/>
            <a:ext cx="5333156" cy="2646579"/>
          </a:xfrm>
          <a:custGeom>
            <a:avLst/>
            <a:gdLst/>
            <a:ahLst/>
            <a:cxnLst/>
            <a:rect r="r" b="b" t="t" l="l"/>
            <a:pathLst>
              <a:path h="2646579" w="5333156">
                <a:moveTo>
                  <a:pt x="0" y="0"/>
                </a:moveTo>
                <a:lnTo>
                  <a:pt x="5333156" y="0"/>
                </a:lnTo>
                <a:lnTo>
                  <a:pt x="5333156" y="2646578"/>
                </a:lnTo>
                <a:lnTo>
                  <a:pt x="0" y="2646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24878" y="2855220"/>
            <a:ext cx="5333156" cy="2646579"/>
          </a:xfrm>
          <a:custGeom>
            <a:avLst/>
            <a:gdLst/>
            <a:ahLst/>
            <a:cxnLst/>
            <a:rect r="r" b="b" t="t" l="l"/>
            <a:pathLst>
              <a:path h="2646579" w="5333156">
                <a:moveTo>
                  <a:pt x="0" y="0"/>
                </a:moveTo>
                <a:lnTo>
                  <a:pt x="5333156" y="0"/>
                </a:lnTo>
                <a:lnTo>
                  <a:pt x="5333156" y="2646579"/>
                </a:lnTo>
                <a:lnTo>
                  <a:pt x="0" y="264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855220"/>
            <a:ext cx="5333156" cy="2646579"/>
          </a:xfrm>
          <a:custGeom>
            <a:avLst/>
            <a:gdLst/>
            <a:ahLst/>
            <a:cxnLst/>
            <a:rect r="r" b="b" t="t" l="l"/>
            <a:pathLst>
              <a:path h="2646579" w="5333156">
                <a:moveTo>
                  <a:pt x="0" y="0"/>
                </a:moveTo>
                <a:lnTo>
                  <a:pt x="5333156" y="0"/>
                </a:lnTo>
                <a:lnTo>
                  <a:pt x="5333156" y="2646579"/>
                </a:lnTo>
                <a:lnTo>
                  <a:pt x="0" y="2646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1334" y="6639109"/>
            <a:ext cx="5277966" cy="2619191"/>
          </a:xfrm>
          <a:custGeom>
            <a:avLst/>
            <a:gdLst/>
            <a:ahLst/>
            <a:cxnLst/>
            <a:rect r="r" b="b" t="t" l="l"/>
            <a:pathLst>
              <a:path h="2619191" w="5277966">
                <a:moveTo>
                  <a:pt x="0" y="0"/>
                </a:moveTo>
                <a:lnTo>
                  <a:pt x="5277966" y="0"/>
                </a:lnTo>
                <a:lnTo>
                  <a:pt x="5277966" y="2619191"/>
                </a:lnTo>
                <a:lnTo>
                  <a:pt x="0" y="2619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34198" y="6682899"/>
            <a:ext cx="5189726" cy="2575401"/>
          </a:xfrm>
          <a:custGeom>
            <a:avLst/>
            <a:gdLst/>
            <a:ahLst/>
            <a:cxnLst/>
            <a:rect r="r" b="b" t="t" l="l"/>
            <a:pathLst>
              <a:path h="2575401" w="5189726">
                <a:moveTo>
                  <a:pt x="0" y="0"/>
                </a:moveTo>
                <a:lnTo>
                  <a:pt x="5189726" y="0"/>
                </a:lnTo>
                <a:lnTo>
                  <a:pt x="5189726" y="2575401"/>
                </a:lnTo>
                <a:lnTo>
                  <a:pt x="0" y="2575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54686"/>
            <a:ext cx="5448089" cy="2703614"/>
          </a:xfrm>
          <a:custGeom>
            <a:avLst/>
            <a:gdLst/>
            <a:ahLst/>
            <a:cxnLst/>
            <a:rect r="r" b="b" t="t" l="l"/>
            <a:pathLst>
              <a:path h="2703614" w="5448089">
                <a:moveTo>
                  <a:pt x="0" y="0"/>
                </a:moveTo>
                <a:lnTo>
                  <a:pt x="5448089" y="0"/>
                </a:lnTo>
                <a:lnTo>
                  <a:pt x="5448089" y="2703614"/>
                </a:lnTo>
                <a:lnTo>
                  <a:pt x="0" y="2703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726247"/>
            <a:ext cx="774709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웹페이지 동작 - 관리자  : 로그인 및 공지사항 관리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7699" y="2482220"/>
            <a:ext cx="17526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개발목적적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57699" y="3443819"/>
            <a:ext cx="271869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팀원 소개 및 역할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1185" y="2482220"/>
            <a:ext cx="4064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1185" y="3443819"/>
            <a:ext cx="46873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485744" y="3572620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85744" y="45342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485744" y="54958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485744" y="64574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485744" y="74190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01185" y="4405419"/>
            <a:ext cx="48064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1185" y="5367018"/>
            <a:ext cx="48279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1185" y="6328618"/>
            <a:ext cx="46977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57699" y="4405419"/>
            <a:ext cx="149046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진행 사항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57699" y="5367018"/>
            <a:ext cx="149046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57699" y="6328618"/>
            <a:ext cx="149046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계획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50178"/>
            <a:ext cx="460117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 spc="184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INDEX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43210"/>
            <a:ext cx="5261441" cy="2610990"/>
          </a:xfrm>
          <a:custGeom>
            <a:avLst/>
            <a:gdLst/>
            <a:ahLst/>
            <a:cxnLst/>
            <a:rect r="r" b="b" t="t" l="l"/>
            <a:pathLst>
              <a:path h="2610990" w="5261441">
                <a:moveTo>
                  <a:pt x="0" y="0"/>
                </a:moveTo>
                <a:lnTo>
                  <a:pt x="5261441" y="0"/>
                </a:lnTo>
                <a:lnTo>
                  <a:pt x="5261441" y="2610990"/>
                </a:lnTo>
                <a:lnTo>
                  <a:pt x="0" y="2610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890809"/>
            <a:ext cx="5333789" cy="2646893"/>
          </a:xfrm>
          <a:custGeom>
            <a:avLst/>
            <a:gdLst/>
            <a:ahLst/>
            <a:cxnLst/>
            <a:rect r="r" b="b" t="t" l="l"/>
            <a:pathLst>
              <a:path h="2646893" w="5333789">
                <a:moveTo>
                  <a:pt x="0" y="0"/>
                </a:moveTo>
                <a:lnTo>
                  <a:pt x="5333789" y="0"/>
                </a:lnTo>
                <a:lnTo>
                  <a:pt x="5333789" y="2646892"/>
                </a:lnTo>
                <a:lnTo>
                  <a:pt x="0" y="264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12963" y="2926397"/>
            <a:ext cx="5262074" cy="2611304"/>
          </a:xfrm>
          <a:custGeom>
            <a:avLst/>
            <a:gdLst/>
            <a:ahLst/>
            <a:cxnLst/>
            <a:rect r="r" b="b" t="t" l="l"/>
            <a:pathLst>
              <a:path h="2611304" w="5262074">
                <a:moveTo>
                  <a:pt x="0" y="0"/>
                </a:moveTo>
                <a:lnTo>
                  <a:pt x="5262074" y="0"/>
                </a:lnTo>
                <a:lnTo>
                  <a:pt x="5262074" y="2611304"/>
                </a:lnTo>
                <a:lnTo>
                  <a:pt x="0" y="2611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27437" y="2961986"/>
            <a:ext cx="5190359" cy="2575716"/>
          </a:xfrm>
          <a:custGeom>
            <a:avLst/>
            <a:gdLst/>
            <a:ahLst/>
            <a:cxnLst/>
            <a:rect r="r" b="b" t="t" l="l"/>
            <a:pathLst>
              <a:path h="2575716" w="5190359">
                <a:moveTo>
                  <a:pt x="0" y="0"/>
                </a:moveTo>
                <a:lnTo>
                  <a:pt x="5190359" y="0"/>
                </a:lnTo>
                <a:lnTo>
                  <a:pt x="5190359" y="2575715"/>
                </a:lnTo>
                <a:lnTo>
                  <a:pt x="0" y="2575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12963" y="6642895"/>
            <a:ext cx="5262074" cy="2611304"/>
          </a:xfrm>
          <a:custGeom>
            <a:avLst/>
            <a:gdLst/>
            <a:ahLst/>
            <a:cxnLst/>
            <a:rect r="r" b="b" t="t" l="l"/>
            <a:pathLst>
              <a:path h="2611304" w="5262074">
                <a:moveTo>
                  <a:pt x="0" y="0"/>
                </a:moveTo>
                <a:lnTo>
                  <a:pt x="5262074" y="0"/>
                </a:lnTo>
                <a:lnTo>
                  <a:pt x="5262074" y="2611305"/>
                </a:lnTo>
                <a:lnTo>
                  <a:pt x="0" y="2611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69123" y="6756901"/>
            <a:ext cx="4948673" cy="2517539"/>
          </a:xfrm>
          <a:custGeom>
            <a:avLst/>
            <a:gdLst/>
            <a:ahLst/>
            <a:cxnLst/>
            <a:rect r="r" b="b" t="t" l="l"/>
            <a:pathLst>
              <a:path h="2517539" w="4948673">
                <a:moveTo>
                  <a:pt x="0" y="0"/>
                </a:moveTo>
                <a:lnTo>
                  <a:pt x="4948673" y="0"/>
                </a:lnTo>
                <a:lnTo>
                  <a:pt x="4948673" y="2517540"/>
                </a:lnTo>
                <a:lnTo>
                  <a:pt x="0" y="2517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703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726247"/>
            <a:ext cx="359836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웹페이지 동작 - 관리자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64447"/>
            <a:ext cx="6457150" cy="3204361"/>
          </a:xfrm>
          <a:custGeom>
            <a:avLst/>
            <a:gdLst/>
            <a:ahLst/>
            <a:cxnLst/>
            <a:rect r="r" b="b" t="t" l="l"/>
            <a:pathLst>
              <a:path h="3204361" w="6457150">
                <a:moveTo>
                  <a:pt x="0" y="0"/>
                </a:moveTo>
                <a:lnTo>
                  <a:pt x="6457150" y="0"/>
                </a:lnTo>
                <a:lnTo>
                  <a:pt x="6457150" y="3204361"/>
                </a:lnTo>
                <a:lnTo>
                  <a:pt x="0" y="320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47454" y="2564447"/>
            <a:ext cx="6457150" cy="3286877"/>
          </a:xfrm>
          <a:custGeom>
            <a:avLst/>
            <a:gdLst/>
            <a:ahLst/>
            <a:cxnLst/>
            <a:rect r="r" b="b" t="t" l="l"/>
            <a:pathLst>
              <a:path h="3286877" w="6457150">
                <a:moveTo>
                  <a:pt x="0" y="0"/>
                </a:moveTo>
                <a:lnTo>
                  <a:pt x="6457150" y="0"/>
                </a:lnTo>
                <a:lnTo>
                  <a:pt x="6457150" y="3286877"/>
                </a:lnTo>
                <a:lnTo>
                  <a:pt x="0" y="3286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4" t="0" r="-89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053939"/>
            <a:ext cx="6457150" cy="3204361"/>
          </a:xfrm>
          <a:custGeom>
            <a:avLst/>
            <a:gdLst/>
            <a:ahLst/>
            <a:cxnLst/>
            <a:rect r="r" b="b" t="t" l="l"/>
            <a:pathLst>
              <a:path h="3204361" w="6457150">
                <a:moveTo>
                  <a:pt x="0" y="0"/>
                </a:moveTo>
                <a:lnTo>
                  <a:pt x="6457150" y="0"/>
                </a:lnTo>
                <a:lnTo>
                  <a:pt x="6457150" y="3204361"/>
                </a:lnTo>
                <a:lnTo>
                  <a:pt x="0" y="3204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47454" y="6053939"/>
            <a:ext cx="6457150" cy="3204361"/>
          </a:xfrm>
          <a:custGeom>
            <a:avLst/>
            <a:gdLst/>
            <a:ahLst/>
            <a:cxnLst/>
            <a:rect r="r" b="b" t="t" l="l"/>
            <a:pathLst>
              <a:path h="3204361" w="6457150">
                <a:moveTo>
                  <a:pt x="0" y="0"/>
                </a:moveTo>
                <a:lnTo>
                  <a:pt x="6457150" y="0"/>
                </a:lnTo>
                <a:lnTo>
                  <a:pt x="6457150" y="3204361"/>
                </a:lnTo>
                <a:lnTo>
                  <a:pt x="0" y="3204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21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26247"/>
            <a:ext cx="684430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웹페이지 동작 - 배송 명령 제어 및 상태 확인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3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69930" y="3290887"/>
            <a:ext cx="13942744" cy="364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최근 뉴스에서 무차별 범죄가 빈번하게 보도됨에 따라 시민들은 안전에 대한 우려를 느끼고 있습니다. 이러한 상황 속에서, 개인의 주거 공간에서 안전하게 생활할 수 있도록 자율주행 기능을 갖춘 인공지능 시스템을 구상하였습니다. 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과거에는 주거 공간이 단순히 의식주를 제공하는 장소에 불과했으나, 현대의 주거 공간은 다양한 서비스와 여가 활동을 즐길 수 있는 공간으로 그 개념이 확장되었습니다. 따라서 이러한 확장된 공간에서 원활한 서비스 제공을 위해, 주거 공간 내에서 특정 장소로의 이동 및 배송을 지원하는 시스템을 추가로 계획하였습니다.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목적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85145" y="2612030"/>
            <a:ext cx="6370199" cy="5787148"/>
          </a:xfrm>
          <a:custGeom>
            <a:avLst/>
            <a:gdLst/>
            <a:ahLst/>
            <a:cxnLst/>
            <a:rect r="r" b="b" t="t" l="l"/>
            <a:pathLst>
              <a:path h="5787148" w="6370199">
                <a:moveTo>
                  <a:pt x="0" y="0"/>
                </a:moveTo>
                <a:lnTo>
                  <a:pt x="6370199" y="0"/>
                </a:lnTo>
                <a:lnTo>
                  <a:pt x="6370199" y="5787149"/>
                </a:lnTo>
                <a:lnTo>
                  <a:pt x="0" y="5787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8" t="0" r="-206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81204" y="2694993"/>
            <a:ext cx="7605581" cy="5704186"/>
          </a:xfrm>
          <a:custGeom>
            <a:avLst/>
            <a:gdLst/>
            <a:ahLst/>
            <a:cxnLst/>
            <a:rect r="r" b="b" t="t" l="l"/>
            <a:pathLst>
              <a:path h="5704186" w="7605581">
                <a:moveTo>
                  <a:pt x="0" y="0"/>
                </a:moveTo>
                <a:lnTo>
                  <a:pt x="7605580" y="0"/>
                </a:lnTo>
                <a:lnTo>
                  <a:pt x="7605580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43596"/>
            <a:ext cx="7473591" cy="4633627"/>
          </a:xfrm>
          <a:custGeom>
            <a:avLst/>
            <a:gdLst/>
            <a:ahLst/>
            <a:cxnLst/>
            <a:rect r="r" b="b" t="t" l="l"/>
            <a:pathLst>
              <a:path h="4633627" w="7473591">
                <a:moveTo>
                  <a:pt x="0" y="0"/>
                </a:moveTo>
                <a:lnTo>
                  <a:pt x="7473591" y="0"/>
                </a:lnTo>
                <a:lnTo>
                  <a:pt x="7473591" y="4633627"/>
                </a:lnTo>
                <a:lnTo>
                  <a:pt x="0" y="4633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51561" y="3332160"/>
            <a:ext cx="7167717" cy="5056498"/>
          </a:xfrm>
          <a:custGeom>
            <a:avLst/>
            <a:gdLst/>
            <a:ahLst/>
            <a:cxnLst/>
            <a:rect r="r" b="b" t="t" l="l"/>
            <a:pathLst>
              <a:path h="5056498" w="7167717">
                <a:moveTo>
                  <a:pt x="0" y="0"/>
                </a:moveTo>
                <a:lnTo>
                  <a:pt x="7167717" y="0"/>
                </a:lnTo>
                <a:lnTo>
                  <a:pt x="7167717" y="5056499"/>
                </a:lnTo>
                <a:lnTo>
                  <a:pt x="0" y="5056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47573" y="8441014"/>
            <a:ext cx="34358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ropke Batang"/>
                <a:ea typeface="Iropke Batang"/>
                <a:cs typeface="Iropke Batang"/>
                <a:sym typeface="Iropke Batang"/>
              </a:rPr>
              <a:t>&lt; 과거의 주거공간&gt;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17496" y="8441014"/>
            <a:ext cx="34358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ropke Batang"/>
                <a:ea typeface="Iropke Batang"/>
                <a:cs typeface="Iropke Batang"/>
                <a:sym typeface="Iropke Batang"/>
              </a:rPr>
              <a:t>&lt; 현대의 주거공간&gt;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2053" y="2514136"/>
            <a:ext cx="6728594" cy="3135478"/>
            <a:chOff x="0" y="0"/>
            <a:chExt cx="1772140" cy="8258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72140" cy="825805"/>
            </a:xfrm>
            <a:custGeom>
              <a:avLst/>
              <a:gdLst/>
              <a:ahLst/>
              <a:cxnLst/>
              <a:rect r="r" b="b" t="t" l="l"/>
              <a:pathLst>
                <a:path h="825805" w="1772140">
                  <a:moveTo>
                    <a:pt x="17259" y="0"/>
                  </a:moveTo>
                  <a:lnTo>
                    <a:pt x="1754881" y="0"/>
                  </a:lnTo>
                  <a:cubicBezTo>
                    <a:pt x="1759458" y="0"/>
                    <a:pt x="1763848" y="1818"/>
                    <a:pt x="1767085" y="5055"/>
                  </a:cubicBezTo>
                  <a:cubicBezTo>
                    <a:pt x="1770322" y="8292"/>
                    <a:pt x="1772140" y="12682"/>
                    <a:pt x="1772140" y="17259"/>
                  </a:cubicBezTo>
                  <a:lnTo>
                    <a:pt x="1772140" y="808546"/>
                  </a:lnTo>
                  <a:cubicBezTo>
                    <a:pt x="1772140" y="818078"/>
                    <a:pt x="1764413" y="825805"/>
                    <a:pt x="1754881" y="825805"/>
                  </a:cubicBezTo>
                  <a:lnTo>
                    <a:pt x="17259" y="825805"/>
                  </a:lnTo>
                  <a:cubicBezTo>
                    <a:pt x="12682" y="825805"/>
                    <a:pt x="8292" y="823987"/>
                    <a:pt x="5055" y="820750"/>
                  </a:cubicBezTo>
                  <a:cubicBezTo>
                    <a:pt x="1818" y="817513"/>
                    <a:pt x="0" y="813123"/>
                    <a:pt x="0" y="808546"/>
                  </a:cubicBezTo>
                  <a:lnTo>
                    <a:pt x="0" y="17259"/>
                  </a:lnTo>
                  <a:cubicBezTo>
                    <a:pt x="0" y="12682"/>
                    <a:pt x="1818" y="8292"/>
                    <a:pt x="5055" y="5055"/>
                  </a:cubicBezTo>
                  <a:cubicBezTo>
                    <a:pt x="8292" y="1818"/>
                    <a:pt x="12682" y="0"/>
                    <a:pt x="17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72140" cy="882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57486" y="6122822"/>
            <a:ext cx="6728594" cy="3135478"/>
            <a:chOff x="0" y="0"/>
            <a:chExt cx="1772140" cy="8258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2140" cy="825805"/>
            </a:xfrm>
            <a:custGeom>
              <a:avLst/>
              <a:gdLst/>
              <a:ahLst/>
              <a:cxnLst/>
              <a:rect r="r" b="b" t="t" l="l"/>
              <a:pathLst>
                <a:path h="825805" w="1772140">
                  <a:moveTo>
                    <a:pt x="17259" y="0"/>
                  </a:moveTo>
                  <a:lnTo>
                    <a:pt x="1754881" y="0"/>
                  </a:lnTo>
                  <a:cubicBezTo>
                    <a:pt x="1759458" y="0"/>
                    <a:pt x="1763848" y="1818"/>
                    <a:pt x="1767085" y="5055"/>
                  </a:cubicBezTo>
                  <a:cubicBezTo>
                    <a:pt x="1770322" y="8292"/>
                    <a:pt x="1772140" y="12682"/>
                    <a:pt x="1772140" y="17259"/>
                  </a:cubicBezTo>
                  <a:lnTo>
                    <a:pt x="1772140" y="808546"/>
                  </a:lnTo>
                  <a:cubicBezTo>
                    <a:pt x="1772140" y="818078"/>
                    <a:pt x="1764413" y="825805"/>
                    <a:pt x="1754881" y="825805"/>
                  </a:cubicBezTo>
                  <a:lnTo>
                    <a:pt x="17259" y="825805"/>
                  </a:lnTo>
                  <a:cubicBezTo>
                    <a:pt x="12682" y="825805"/>
                    <a:pt x="8292" y="823987"/>
                    <a:pt x="5055" y="820750"/>
                  </a:cubicBezTo>
                  <a:cubicBezTo>
                    <a:pt x="1818" y="817513"/>
                    <a:pt x="0" y="813123"/>
                    <a:pt x="0" y="808546"/>
                  </a:cubicBezTo>
                  <a:lnTo>
                    <a:pt x="0" y="17259"/>
                  </a:lnTo>
                  <a:cubicBezTo>
                    <a:pt x="0" y="12682"/>
                    <a:pt x="1818" y="8292"/>
                    <a:pt x="5055" y="5055"/>
                  </a:cubicBezTo>
                  <a:cubicBezTo>
                    <a:pt x="8292" y="1818"/>
                    <a:pt x="12682" y="0"/>
                    <a:pt x="17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772140" cy="882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2053" y="6122822"/>
            <a:ext cx="6728594" cy="3135478"/>
            <a:chOff x="0" y="0"/>
            <a:chExt cx="1772140" cy="8258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72140" cy="825805"/>
            </a:xfrm>
            <a:custGeom>
              <a:avLst/>
              <a:gdLst/>
              <a:ahLst/>
              <a:cxnLst/>
              <a:rect r="r" b="b" t="t" l="l"/>
              <a:pathLst>
                <a:path h="825805" w="1772140">
                  <a:moveTo>
                    <a:pt x="17259" y="0"/>
                  </a:moveTo>
                  <a:lnTo>
                    <a:pt x="1754881" y="0"/>
                  </a:lnTo>
                  <a:cubicBezTo>
                    <a:pt x="1759458" y="0"/>
                    <a:pt x="1763848" y="1818"/>
                    <a:pt x="1767085" y="5055"/>
                  </a:cubicBezTo>
                  <a:cubicBezTo>
                    <a:pt x="1770322" y="8292"/>
                    <a:pt x="1772140" y="12682"/>
                    <a:pt x="1772140" y="17259"/>
                  </a:cubicBezTo>
                  <a:lnTo>
                    <a:pt x="1772140" y="808546"/>
                  </a:lnTo>
                  <a:cubicBezTo>
                    <a:pt x="1772140" y="818078"/>
                    <a:pt x="1764413" y="825805"/>
                    <a:pt x="1754881" y="825805"/>
                  </a:cubicBezTo>
                  <a:lnTo>
                    <a:pt x="17259" y="825805"/>
                  </a:lnTo>
                  <a:cubicBezTo>
                    <a:pt x="12682" y="825805"/>
                    <a:pt x="8292" y="823987"/>
                    <a:pt x="5055" y="820750"/>
                  </a:cubicBezTo>
                  <a:cubicBezTo>
                    <a:pt x="1818" y="817513"/>
                    <a:pt x="0" y="813123"/>
                    <a:pt x="0" y="808546"/>
                  </a:cubicBezTo>
                  <a:lnTo>
                    <a:pt x="0" y="17259"/>
                  </a:lnTo>
                  <a:cubicBezTo>
                    <a:pt x="0" y="12682"/>
                    <a:pt x="1818" y="8292"/>
                    <a:pt x="5055" y="5055"/>
                  </a:cubicBezTo>
                  <a:cubicBezTo>
                    <a:pt x="8292" y="1818"/>
                    <a:pt x="12682" y="0"/>
                    <a:pt x="17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772140" cy="882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57486" y="2514136"/>
            <a:ext cx="6728594" cy="3135478"/>
            <a:chOff x="0" y="0"/>
            <a:chExt cx="1772140" cy="8258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72140" cy="825805"/>
            </a:xfrm>
            <a:custGeom>
              <a:avLst/>
              <a:gdLst/>
              <a:ahLst/>
              <a:cxnLst/>
              <a:rect r="r" b="b" t="t" l="l"/>
              <a:pathLst>
                <a:path h="825805" w="1772140">
                  <a:moveTo>
                    <a:pt x="17259" y="0"/>
                  </a:moveTo>
                  <a:lnTo>
                    <a:pt x="1754881" y="0"/>
                  </a:lnTo>
                  <a:cubicBezTo>
                    <a:pt x="1759458" y="0"/>
                    <a:pt x="1763848" y="1818"/>
                    <a:pt x="1767085" y="5055"/>
                  </a:cubicBezTo>
                  <a:cubicBezTo>
                    <a:pt x="1770322" y="8292"/>
                    <a:pt x="1772140" y="12682"/>
                    <a:pt x="1772140" y="17259"/>
                  </a:cubicBezTo>
                  <a:lnTo>
                    <a:pt x="1772140" y="808546"/>
                  </a:lnTo>
                  <a:cubicBezTo>
                    <a:pt x="1772140" y="818078"/>
                    <a:pt x="1764413" y="825805"/>
                    <a:pt x="1754881" y="825805"/>
                  </a:cubicBezTo>
                  <a:lnTo>
                    <a:pt x="17259" y="825805"/>
                  </a:lnTo>
                  <a:cubicBezTo>
                    <a:pt x="12682" y="825805"/>
                    <a:pt x="8292" y="823987"/>
                    <a:pt x="5055" y="820750"/>
                  </a:cubicBezTo>
                  <a:cubicBezTo>
                    <a:pt x="1818" y="817513"/>
                    <a:pt x="0" y="813123"/>
                    <a:pt x="0" y="808546"/>
                  </a:cubicBezTo>
                  <a:lnTo>
                    <a:pt x="0" y="17259"/>
                  </a:lnTo>
                  <a:cubicBezTo>
                    <a:pt x="0" y="12682"/>
                    <a:pt x="1818" y="8292"/>
                    <a:pt x="5055" y="5055"/>
                  </a:cubicBezTo>
                  <a:cubicBezTo>
                    <a:pt x="8292" y="1818"/>
                    <a:pt x="12682" y="0"/>
                    <a:pt x="17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772140" cy="882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121974" y="6246415"/>
            <a:ext cx="1084239" cy="1084239"/>
          </a:xfrm>
          <a:custGeom>
            <a:avLst/>
            <a:gdLst/>
            <a:ahLst/>
            <a:cxnLst/>
            <a:rect r="r" b="b" t="t" l="l"/>
            <a:pathLst>
              <a:path h="1084239" w="1084239">
                <a:moveTo>
                  <a:pt x="0" y="0"/>
                </a:moveTo>
                <a:lnTo>
                  <a:pt x="1084239" y="0"/>
                </a:lnTo>
                <a:lnTo>
                  <a:pt x="1084239" y="1084239"/>
                </a:lnTo>
                <a:lnTo>
                  <a:pt x="0" y="1084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01841" y="2738689"/>
            <a:ext cx="904372" cy="835311"/>
          </a:xfrm>
          <a:custGeom>
            <a:avLst/>
            <a:gdLst/>
            <a:ahLst/>
            <a:cxnLst/>
            <a:rect r="r" b="b" t="t" l="l"/>
            <a:pathLst>
              <a:path h="835311" w="904372">
                <a:moveTo>
                  <a:pt x="0" y="0"/>
                </a:moveTo>
                <a:lnTo>
                  <a:pt x="904372" y="0"/>
                </a:lnTo>
                <a:lnTo>
                  <a:pt x="904372" y="835311"/>
                </a:lnTo>
                <a:lnTo>
                  <a:pt x="0" y="835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13146" y="6275825"/>
            <a:ext cx="1256158" cy="1054830"/>
          </a:xfrm>
          <a:custGeom>
            <a:avLst/>
            <a:gdLst/>
            <a:ahLst/>
            <a:cxnLst/>
            <a:rect r="r" b="b" t="t" l="l"/>
            <a:pathLst>
              <a:path h="1054830" w="1256158">
                <a:moveTo>
                  <a:pt x="0" y="0"/>
                </a:moveTo>
                <a:lnTo>
                  <a:pt x="1256158" y="0"/>
                </a:lnTo>
                <a:lnTo>
                  <a:pt x="1256158" y="1054829"/>
                </a:lnTo>
                <a:lnTo>
                  <a:pt x="0" y="1054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683066" y="2738689"/>
            <a:ext cx="1586237" cy="733044"/>
          </a:xfrm>
          <a:custGeom>
            <a:avLst/>
            <a:gdLst/>
            <a:ahLst/>
            <a:cxnLst/>
            <a:rect r="r" b="b" t="t" l="l"/>
            <a:pathLst>
              <a:path h="733044" w="1586237">
                <a:moveTo>
                  <a:pt x="0" y="0"/>
                </a:moveTo>
                <a:lnTo>
                  <a:pt x="1586238" y="0"/>
                </a:lnTo>
                <a:lnTo>
                  <a:pt x="1586238" y="733044"/>
                </a:lnTo>
                <a:lnTo>
                  <a:pt x="0" y="7330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2053" y="2573477"/>
            <a:ext cx="67285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ROS 개발 : 신성진, 김건우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37353" y="2573477"/>
            <a:ext cx="67285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머신 러닝 &amp; Arduino: 김바회, 신성진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2053" y="6198790"/>
            <a:ext cx="67285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웹 페이지 : 김건우(FE), 최명수(BE)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57486" y="6207608"/>
            <a:ext cx="672859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시스템 통합 : 신성진, 김건우,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             김바회, 최명수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50875"/>
            <a:ext cx="362456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팀원 소개 및 역할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70187" y="3354369"/>
            <a:ext cx="658046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라인트레이싱 기반 자율주행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QR 데이터 송·수신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영상 송신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각종 서비스(부져, 수동 조작) 동작 가능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37353" y="3354369"/>
            <a:ext cx="658046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주민 데이터 학습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흉기 데이터 학습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학습 데이터 기반 출입 제어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조건에 따른 이미지 저장 기능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70187" y="6983015"/>
            <a:ext cx="6580461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아파트 정보 제공 홈페이지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개인 별 정보 접근 및 수정 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관리자 페이지에서 전체적인 제어 가능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운송 정보, 수동 조작,  아파트 이상사항 등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다양한 아파트 정보 제공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37353" y="7455611"/>
            <a:ext cx="658046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각각의 영역의 기능들을 전체적으로 통합하여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데이터 베이스에 필요한 정보를 기록하고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AWS를 사용하여 다른 장치에서 열람가능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71225" y="1934500"/>
            <a:ext cx="14345550" cy="7979712"/>
          </a:xfrm>
          <a:custGeom>
            <a:avLst/>
            <a:gdLst/>
            <a:ahLst/>
            <a:cxnLst/>
            <a:rect r="r" b="b" t="t" l="l"/>
            <a:pathLst>
              <a:path h="7979712" w="14345550">
                <a:moveTo>
                  <a:pt x="0" y="0"/>
                </a:moveTo>
                <a:lnTo>
                  <a:pt x="14345550" y="0"/>
                </a:lnTo>
                <a:lnTo>
                  <a:pt x="14345550" y="7979712"/>
                </a:lnTo>
                <a:lnTo>
                  <a:pt x="0" y="797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진행 사항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45497"/>
            <a:ext cx="7351864" cy="4135424"/>
          </a:xfrm>
          <a:custGeom>
            <a:avLst/>
            <a:gdLst/>
            <a:ahLst/>
            <a:cxnLst/>
            <a:rect r="r" b="b" t="t" l="l"/>
            <a:pathLst>
              <a:path h="4135424" w="7351864">
                <a:moveTo>
                  <a:pt x="0" y="0"/>
                </a:moveTo>
                <a:lnTo>
                  <a:pt x="7351864" y="0"/>
                </a:lnTo>
                <a:lnTo>
                  <a:pt x="7351864" y="4135424"/>
                </a:lnTo>
                <a:lnTo>
                  <a:pt x="0" y="4135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50110" y="3345497"/>
            <a:ext cx="7351864" cy="4135424"/>
          </a:xfrm>
          <a:custGeom>
            <a:avLst/>
            <a:gdLst/>
            <a:ahLst/>
            <a:cxnLst/>
            <a:rect r="r" b="b" t="t" l="l"/>
            <a:pathLst>
              <a:path h="4135424" w="7351864">
                <a:moveTo>
                  <a:pt x="0" y="0"/>
                </a:moveTo>
                <a:lnTo>
                  <a:pt x="7351864" y="0"/>
                </a:lnTo>
                <a:lnTo>
                  <a:pt x="7351864" y="4135424"/>
                </a:lnTo>
                <a:lnTo>
                  <a:pt x="0" y="4135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26247"/>
            <a:ext cx="343257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ROS 개발 - 경비 차량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07197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202967"/>
            <a:ext cx="6867944" cy="5387102"/>
          </a:xfrm>
          <a:custGeom>
            <a:avLst/>
            <a:gdLst/>
            <a:ahLst/>
            <a:cxnLst/>
            <a:rect r="r" b="b" t="t" l="l"/>
            <a:pathLst>
              <a:path h="5387102" w="6867944">
                <a:moveTo>
                  <a:pt x="0" y="0"/>
                </a:moveTo>
                <a:lnTo>
                  <a:pt x="6867944" y="0"/>
                </a:lnTo>
                <a:lnTo>
                  <a:pt x="6867944" y="5387102"/>
                </a:lnTo>
                <a:lnTo>
                  <a:pt x="0" y="5387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944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06191" y="3202967"/>
            <a:ext cx="6396933" cy="5387102"/>
          </a:xfrm>
          <a:custGeom>
            <a:avLst/>
            <a:gdLst/>
            <a:ahLst/>
            <a:cxnLst/>
            <a:rect r="r" b="b" t="t" l="l"/>
            <a:pathLst>
              <a:path h="5387102" w="6396933">
                <a:moveTo>
                  <a:pt x="0" y="0"/>
                </a:moveTo>
                <a:lnTo>
                  <a:pt x="6396933" y="0"/>
                </a:lnTo>
                <a:lnTo>
                  <a:pt x="6396933" y="5387102"/>
                </a:lnTo>
                <a:lnTo>
                  <a:pt x="0" y="5387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971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0875"/>
            <a:ext cx="19870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26247"/>
            <a:ext cx="343257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ROS 개발 - 택배 차량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06191" y="1726247"/>
            <a:ext cx="263038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프론트 엔드 제작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DAGhaJGiyJ4</dc:identifier>
  <dcterms:modified xsi:type="dcterms:W3CDTF">2011-08-01T06:04:30Z</dcterms:modified>
  <cp:revision>1</cp:revision>
  <dc:title>그레이 블랙 심플한 마케터 포트폴리오 프레젠테이션</dc:title>
</cp:coreProperties>
</file>